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61" r:id="rId2"/>
    <p:sldId id="266" r:id="rId3"/>
    <p:sldId id="258" r:id="rId4"/>
    <p:sldId id="265" r:id="rId5"/>
    <p:sldId id="256" r:id="rId6"/>
  </p:sldIdLst>
  <p:sldSz cx="12192000" cy="6858000"/>
  <p:notesSz cx="6797675" cy="9928225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EAE"/>
    <a:srgbClr val="4D7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8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AccentedPicture" loCatId="picture" qsTypeId="urn:microsoft.com/office/officeart/2005/8/quickstyle/simple4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6750AC01-D39D-4F3A-9DC8-2A211EE986A2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pl-PL" noProof="0" dirty="0"/>
            <a:t>	</a:t>
          </a:r>
        </a:p>
      </dgm:t>
    </dgm:pt>
    <dgm:pt modelId="{720680DC-AAA4-4434-A582-60EBCC5BA355}" type="parTrans" cxnId="{0B5DAE5F-BCDC-4BF7-A6E7-CF856886A64D}">
      <dgm:prSet/>
      <dgm:spPr/>
      <dgm:t>
        <a:bodyPr rtlCol="0"/>
        <a:lstStyle/>
        <a:p>
          <a:pPr rtl="0"/>
          <a:endParaRPr lang="pl-PL" noProof="0" dirty="0"/>
        </a:p>
      </dgm:t>
    </dgm:pt>
    <dgm:pt modelId="{CA077D98-8478-47EA-B6A9-99ACE60C64D4}" type="sibTrans" cxnId="{0B5DAE5F-BCDC-4BF7-A6E7-CF856886A64D}">
      <dgm:prSet/>
      <dgm:spPr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rtlCol="0"/>
        <a:lstStyle/>
        <a:p>
          <a:pPr rtl="0"/>
          <a:endParaRPr lang="pl-PL" noProof="0" dirty="0"/>
        </a:p>
      </dgm:t>
    </dgm:pt>
    <dgm:pt modelId="{0BEF68B8-1228-47BB-83B5-7B9CD1E3F84E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endParaRPr lang="pl-PL" noProof="0" dirty="0"/>
        </a:p>
      </dgm:t>
    </dgm:pt>
    <dgm:pt modelId="{ED3A4BC2-B75A-4952-A38B-A42B5995DF05}" type="parTrans" cxnId="{EDEF4F82-1237-4639-A0F7-385C1897CE66}">
      <dgm:prSet/>
      <dgm:spPr/>
      <dgm:t>
        <a:bodyPr rtlCol="0"/>
        <a:lstStyle/>
        <a:p>
          <a:pPr rtl="0"/>
          <a:endParaRPr lang="pl-PL" noProof="0" dirty="0"/>
        </a:p>
      </dgm:t>
    </dgm:pt>
    <dgm:pt modelId="{FD949706-EDCC-4ADC-8EDF-8EDA49C92325}" type="sibTrans" cxnId="{EDEF4F82-1237-4639-A0F7-385C1897CE66}">
      <dgm:prSet/>
      <dgm:spPr/>
      <dgm:t>
        <a:bodyPr rtlCol="0"/>
        <a:lstStyle/>
        <a:p>
          <a:pPr rtl="0"/>
          <a:endParaRPr lang="pl-PL" noProof="0" dirty="0"/>
        </a:p>
      </dgm:t>
    </dgm:pt>
    <dgm:pt modelId="{5605D28D-2CE6-4513-8566-952984E21E14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endParaRPr lang="pl-PL" noProof="0" dirty="0"/>
        </a:p>
      </dgm:t>
    </dgm:pt>
    <dgm:pt modelId="{EB15AB98-362B-4E70-A3DA-995FC3E8BA79}" type="parTrans" cxnId="{FAF3F884-F0CF-440F-8CB1-B7648AB1B138}">
      <dgm:prSet/>
      <dgm:spPr/>
      <dgm:t>
        <a:bodyPr rtlCol="0"/>
        <a:lstStyle/>
        <a:p>
          <a:pPr rtl="0"/>
          <a:endParaRPr lang="pl-PL" noProof="0" dirty="0"/>
        </a:p>
      </dgm:t>
    </dgm:pt>
    <dgm:pt modelId="{823D1971-2C4D-4EC5-A874-2F463DE37109}" type="sibTrans" cxnId="{FAF3F884-F0CF-440F-8CB1-B7648AB1B138}">
      <dgm:prSet/>
      <dgm:spPr/>
      <dgm:t>
        <a:bodyPr rtlCol="0"/>
        <a:lstStyle/>
        <a:p>
          <a:pPr rtl="0"/>
          <a:endParaRPr lang="pl-PL" noProof="0" dirty="0"/>
        </a:p>
      </dgm:t>
    </dgm:pt>
    <dgm:pt modelId="{789730C7-12F2-4DE2-A99D-78857C0B26A2}">
      <dgm:prSet/>
      <dgm:spPr/>
      <dgm:t>
        <a:bodyPr/>
        <a:lstStyle/>
        <a:p>
          <a:pPr rtl="0"/>
          <a:endParaRPr lang="pl-PL" dirty="0"/>
        </a:p>
      </dgm:t>
    </dgm:pt>
    <dgm:pt modelId="{CB45F0AB-2A2B-44E4-A213-8BB2890D0DF0}" type="parTrans" cxnId="{7FE62B63-0B43-41B2-9522-39C20D126D1D}">
      <dgm:prSet/>
      <dgm:spPr/>
      <dgm:t>
        <a:bodyPr/>
        <a:lstStyle/>
        <a:p>
          <a:endParaRPr lang="pl-PL"/>
        </a:p>
      </dgm:t>
    </dgm:pt>
    <dgm:pt modelId="{4D7A550E-1E28-416B-9512-87B74A5A4063}" type="sibTrans" cxnId="{7FE62B63-0B43-41B2-9522-39C20D126D1D}">
      <dgm:prSet/>
      <dgm:spPr/>
      <dgm:t>
        <a:bodyPr/>
        <a:lstStyle/>
        <a:p>
          <a:endParaRPr lang="pl-PL"/>
        </a:p>
      </dgm:t>
    </dgm:pt>
    <dgm:pt modelId="{CE099FD4-2D80-43F6-BC14-1F4FFBEE9B4B}">
      <dgm:prSet/>
      <dgm:spPr/>
      <dgm:t>
        <a:bodyPr/>
        <a:lstStyle/>
        <a:p>
          <a:endParaRPr lang="pl-PL"/>
        </a:p>
      </dgm:t>
    </dgm:pt>
    <dgm:pt modelId="{27AA0D16-3C78-4C9D-98B7-1694B1586FED}" type="parTrans" cxnId="{BF402BA7-C156-42E2-8943-5A6399AF6BB3}">
      <dgm:prSet/>
      <dgm:spPr/>
      <dgm:t>
        <a:bodyPr/>
        <a:lstStyle/>
        <a:p>
          <a:endParaRPr lang="pl-PL"/>
        </a:p>
      </dgm:t>
    </dgm:pt>
    <dgm:pt modelId="{23897174-9BE9-408F-AC8F-48FDA15B5E5B}" type="sibTrans" cxnId="{BF402BA7-C156-42E2-8943-5A6399AF6BB3}">
      <dgm:prSet custLinFactNeighborX="-32842" custLinFactNeighborY="-4576"/>
      <dgm:spPr/>
      <dgm:t>
        <a:bodyPr rtlCol="0"/>
        <a:lstStyle/>
        <a:p>
          <a:pPr rtl="0"/>
          <a:endParaRPr lang="pl-PL" noProof="0" dirty="0"/>
        </a:p>
      </dgm:t>
    </dgm:pt>
    <dgm:pt modelId="{B24196E9-D2C8-4283-8630-1FEB2CF513B2}">
      <dgm:prSet phldrT="[Text]"/>
      <dgm:spPr/>
      <dgm:t>
        <a:bodyPr rtlCol="0"/>
        <a:lstStyle/>
        <a:p>
          <a:pPr rtl="0"/>
          <a:endParaRPr lang="pl-PL" noProof="0" dirty="0"/>
        </a:p>
      </dgm:t>
    </dgm:pt>
    <dgm:pt modelId="{C4184987-E186-46F1-8B81-1AE0B5936BF5}" type="parTrans" cxnId="{8091E6EE-A87F-4073-89C6-A4B9FF138380}">
      <dgm:prSet/>
      <dgm:spPr/>
      <dgm:t>
        <a:bodyPr/>
        <a:lstStyle/>
        <a:p>
          <a:endParaRPr lang="pl-PL"/>
        </a:p>
      </dgm:t>
    </dgm:pt>
    <dgm:pt modelId="{51377A71-1D78-4903-8126-1EBF04DF6B54}" type="sibTrans" cxnId="{8091E6EE-A87F-4073-89C6-A4B9FF138380}">
      <dgm:prSet/>
      <dgm:spPr/>
      <dgm:t>
        <a:bodyPr/>
        <a:lstStyle/>
        <a:p>
          <a:endParaRPr lang="pl-PL"/>
        </a:p>
      </dgm:t>
    </dgm:pt>
    <dgm:pt modelId="{50335713-D2A2-4358-906E-004920545048}" type="pres">
      <dgm:prSet presAssocID="{7E5AA53B-3EEE-4DE4-BB81-9044890C2946}" presName="Name0" presStyleCnt="0">
        <dgm:presLayoutVars>
          <dgm:dir/>
        </dgm:presLayoutVars>
      </dgm:prSet>
      <dgm:spPr/>
    </dgm:pt>
    <dgm:pt modelId="{C17DFD33-8196-452A-B932-10C31AAEA6C7}" type="pres">
      <dgm:prSet presAssocID="{CA077D98-8478-47EA-B6A9-99ACE60C64D4}" presName="picture_1" presStyleLbl="bgImgPlace1" presStyleIdx="0" presStyleCnt="1" custScaleX="105786" custScaleY="110011" custLinFactNeighborX="-74234" custLinFactNeighborY="-152"/>
      <dgm:spPr/>
    </dgm:pt>
    <dgm:pt modelId="{DEA703E6-C5D9-43EA-8638-B51A9D9116A1}" type="pres">
      <dgm:prSet presAssocID="{6750AC01-D39D-4F3A-9DC8-2A211EE986A2}" presName="text_1" presStyleLbl="node1" presStyleIdx="0" presStyleCnt="0">
        <dgm:presLayoutVars>
          <dgm:bulletEnabled val="1"/>
        </dgm:presLayoutVars>
      </dgm:prSet>
      <dgm:spPr/>
    </dgm:pt>
    <dgm:pt modelId="{A688F367-2976-421D-A6E8-ED2250B0F9DE}" type="pres">
      <dgm:prSet presAssocID="{7E5AA53B-3EEE-4DE4-BB81-9044890C2946}" presName="linV" presStyleCnt="0"/>
      <dgm:spPr/>
    </dgm:pt>
    <dgm:pt modelId="{DE184E0F-C8E9-4240-9583-81A956F18ED3}" type="pres">
      <dgm:prSet presAssocID="{CE099FD4-2D80-43F6-BC14-1F4FFBEE9B4B}" presName="pair" presStyleCnt="0"/>
      <dgm:spPr/>
    </dgm:pt>
    <dgm:pt modelId="{315B00EE-4183-4D8A-9749-5AE47AA03D74}" type="pres">
      <dgm:prSet presAssocID="{CE099FD4-2D80-43F6-BC14-1F4FFBEE9B4B}" presName="spaceH" presStyleLbl="node1" presStyleIdx="0" presStyleCnt="0"/>
      <dgm:spPr/>
    </dgm:pt>
    <dgm:pt modelId="{7ADC3643-43E6-491A-8DFC-0E24379D86EE}" type="pres">
      <dgm:prSet presAssocID="{CE099FD4-2D80-43F6-BC14-1F4FFBEE9B4B}" presName="desPictures" presStyleLbl="alignImgPlace1" presStyleIdx="0" presStyleCnt="5" custLinFactX="-100000" custLinFactNeighborX="-100022" custLinFactNeighborY="-29"/>
      <dgm:spPr>
        <a:blipFill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ma z wypełnieniem pełnym"/>
        </a:ext>
      </dgm:extLst>
    </dgm:pt>
    <dgm:pt modelId="{4ED2AF30-3B8F-48EB-83C2-283553CAA4D3}" type="pres">
      <dgm:prSet presAssocID="{CE099FD4-2D80-43F6-BC14-1F4FFBEE9B4B}" presName="desTextWrapper" presStyleCnt="0"/>
      <dgm:spPr/>
    </dgm:pt>
    <dgm:pt modelId="{F41B5271-9270-4E71-93FB-9864ADF7F2F6}" type="pres">
      <dgm:prSet presAssocID="{CE099FD4-2D80-43F6-BC14-1F4FFBEE9B4B}" presName="desText" presStyleLbl="revTx" presStyleIdx="0" presStyleCnt="5">
        <dgm:presLayoutVars>
          <dgm:bulletEnabled val="1"/>
        </dgm:presLayoutVars>
      </dgm:prSet>
      <dgm:spPr/>
    </dgm:pt>
    <dgm:pt modelId="{87A7F850-574D-4EB3-8721-C4ED5A75AFDC}" type="pres">
      <dgm:prSet presAssocID="{23897174-9BE9-408F-AC8F-48FDA15B5E5B}" presName="spaceV" presStyleCnt="0"/>
      <dgm:spPr/>
    </dgm:pt>
    <dgm:pt modelId="{23A3A6D5-63FA-4544-A87B-82EE85130302}" type="pres">
      <dgm:prSet presAssocID="{789730C7-12F2-4DE2-A99D-78857C0B26A2}" presName="pair" presStyleCnt="0"/>
      <dgm:spPr/>
    </dgm:pt>
    <dgm:pt modelId="{C0719D12-A6B8-427E-BC87-C284FD5D48DF}" type="pres">
      <dgm:prSet presAssocID="{789730C7-12F2-4DE2-A99D-78857C0B26A2}" presName="spaceH" presStyleLbl="node1" presStyleIdx="0" presStyleCnt="0"/>
      <dgm:spPr/>
    </dgm:pt>
    <dgm:pt modelId="{8ED83161-FF04-43BF-9CE8-20CFD98B45E1}" type="pres">
      <dgm:prSet presAssocID="{789730C7-12F2-4DE2-A99D-78857C0B26A2}" presName="desPictures" presStyleLbl="alignImgPlace1" presStyleIdx="1" presStyleCnt="5" custLinFactX="-96761" custLinFactNeighborX="-100000" custLinFactNeighborY="-6284"/>
      <dgm:spPr>
        <a:blipFill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a z wypełnieniem pełnym"/>
        </a:ext>
      </dgm:extLst>
    </dgm:pt>
    <dgm:pt modelId="{F2C71B50-39A3-4683-965C-35F799D9461D}" type="pres">
      <dgm:prSet presAssocID="{789730C7-12F2-4DE2-A99D-78857C0B26A2}" presName="desTextWrapper" presStyleCnt="0"/>
      <dgm:spPr/>
    </dgm:pt>
    <dgm:pt modelId="{9A9762B8-DC17-49ED-B7DF-977460A4E247}" type="pres">
      <dgm:prSet presAssocID="{789730C7-12F2-4DE2-A99D-78857C0B26A2}" presName="desText" presStyleLbl="revTx" presStyleIdx="1" presStyleCnt="5">
        <dgm:presLayoutVars>
          <dgm:bulletEnabled val="1"/>
        </dgm:presLayoutVars>
      </dgm:prSet>
      <dgm:spPr/>
    </dgm:pt>
    <dgm:pt modelId="{68F5B970-5243-4DF6-A242-835A4070D44A}" type="pres">
      <dgm:prSet presAssocID="{4D7A550E-1E28-416B-9512-87B74A5A4063}" presName="spaceV" presStyleCnt="0"/>
      <dgm:spPr/>
    </dgm:pt>
    <dgm:pt modelId="{CEC4E753-7BAB-4B21-8318-EE6314A894EA}" type="pres">
      <dgm:prSet presAssocID="{0BEF68B8-1228-47BB-83B5-7B9CD1E3F84E}" presName="pair" presStyleCnt="0"/>
      <dgm:spPr/>
    </dgm:pt>
    <dgm:pt modelId="{F76D8BF7-AFAC-4D32-B5AC-BA5B06410C9F}" type="pres">
      <dgm:prSet presAssocID="{0BEF68B8-1228-47BB-83B5-7B9CD1E3F84E}" presName="spaceH" presStyleLbl="node1" presStyleIdx="0" presStyleCnt="0"/>
      <dgm:spPr/>
    </dgm:pt>
    <dgm:pt modelId="{ADBB24EE-0D1C-45ED-9C05-8F803975106F}" type="pres">
      <dgm:prSet presAssocID="{0BEF68B8-1228-47BB-83B5-7B9CD1E3F84E}" presName="desPictures" presStyleLbl="alignImgPlace1" presStyleIdx="2" presStyleCnt="5" custLinFactX="-96761" custLinFactNeighborX="-100000" custLinFactNeighborY="-10043"/>
      <dgm:spPr>
        <a:blipFill>
          <a:blip xmlns:r="http://schemas.openxmlformats.org/officeDocument/2006/relationships"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ek wycieczkowy z wypełnieniem pełnym"/>
        </a:ext>
      </dgm:extLst>
    </dgm:pt>
    <dgm:pt modelId="{0F6E5EC9-8EAF-4697-9C6E-FDB397903C50}" type="pres">
      <dgm:prSet presAssocID="{0BEF68B8-1228-47BB-83B5-7B9CD1E3F84E}" presName="desTextWrapper" presStyleCnt="0"/>
      <dgm:spPr/>
    </dgm:pt>
    <dgm:pt modelId="{FD634D88-EA4A-41D8-8237-A9EA7CB56F44}" type="pres">
      <dgm:prSet presAssocID="{0BEF68B8-1228-47BB-83B5-7B9CD1E3F84E}" presName="desText" presStyleLbl="revTx" presStyleIdx="2" presStyleCnt="5" custLinFactY="-100000" custLinFactNeighborX="2577" custLinFactNeighborY="-147811">
        <dgm:presLayoutVars>
          <dgm:bulletEnabled val="1"/>
        </dgm:presLayoutVars>
      </dgm:prSet>
      <dgm:spPr/>
    </dgm:pt>
    <dgm:pt modelId="{06C438D2-3DFF-412C-8864-75FED1A42A71}" type="pres">
      <dgm:prSet presAssocID="{FD949706-EDCC-4ADC-8EDF-8EDA49C92325}" presName="spaceV" presStyleCnt="0"/>
      <dgm:spPr/>
    </dgm:pt>
    <dgm:pt modelId="{AD47BD39-00F0-48A2-933F-B8E1BBAC23F3}" type="pres">
      <dgm:prSet presAssocID="{B24196E9-D2C8-4283-8630-1FEB2CF513B2}" presName="pair" presStyleCnt="0"/>
      <dgm:spPr/>
    </dgm:pt>
    <dgm:pt modelId="{E322DD1C-21AB-4404-BEC6-7DA1324D73F2}" type="pres">
      <dgm:prSet presAssocID="{B24196E9-D2C8-4283-8630-1FEB2CF513B2}" presName="spaceH" presStyleLbl="node1" presStyleIdx="0" presStyleCnt="0"/>
      <dgm:spPr/>
    </dgm:pt>
    <dgm:pt modelId="{21486891-7DA1-4C0E-B719-9DF9ADC604BE}" type="pres">
      <dgm:prSet presAssocID="{B24196E9-D2C8-4283-8630-1FEB2CF513B2}" presName="desPictures" presStyleLbl="alignImgPlace1" presStyleIdx="3" presStyleCnt="5" custLinFactX="-96761" custLinFactNeighborX="-100000" custLinFactNeighborY="-14119"/>
      <dgm:spPr>
        <a:blipFill dpi="0" rotWithShape="1">
          <a:blip xmlns:r="http://schemas.openxmlformats.org/officeDocument/2006/relationships"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dukcja z wypełnieniem pełnym"/>
        </a:ext>
      </dgm:extLst>
    </dgm:pt>
    <dgm:pt modelId="{60091562-D127-4698-A574-777336C9211A}" type="pres">
      <dgm:prSet presAssocID="{B24196E9-D2C8-4283-8630-1FEB2CF513B2}" presName="desTextWrapper" presStyleCnt="0"/>
      <dgm:spPr/>
    </dgm:pt>
    <dgm:pt modelId="{CBAEC6DB-9B57-41E6-9ADE-D799B687500F}" type="pres">
      <dgm:prSet presAssocID="{B24196E9-D2C8-4283-8630-1FEB2CF513B2}" presName="desText" presStyleLbl="revTx" presStyleIdx="3" presStyleCnt="5" custLinFactY="-100000" custLinFactNeighborX="2577" custLinFactNeighborY="-147811">
        <dgm:presLayoutVars>
          <dgm:bulletEnabled val="1"/>
        </dgm:presLayoutVars>
      </dgm:prSet>
      <dgm:spPr/>
    </dgm:pt>
    <dgm:pt modelId="{CD0B3921-4EFD-405C-AEB5-FA06EF5993C9}" type="pres">
      <dgm:prSet presAssocID="{51377A71-1D78-4903-8126-1EBF04DF6B54}" presName="spaceV" presStyleCnt="0"/>
      <dgm:spPr/>
    </dgm:pt>
    <dgm:pt modelId="{2D5667C9-3E78-4313-B850-62C29E57FC09}" type="pres">
      <dgm:prSet presAssocID="{5605D28D-2CE6-4513-8566-952984E21E14}" presName="pair" presStyleCnt="0"/>
      <dgm:spPr/>
    </dgm:pt>
    <dgm:pt modelId="{DECBDD57-A0CB-4B07-86AA-1A3CCC9298F1}" type="pres">
      <dgm:prSet presAssocID="{5605D28D-2CE6-4513-8566-952984E21E14}" presName="spaceH" presStyleLbl="node1" presStyleIdx="0" presStyleCnt="0"/>
      <dgm:spPr/>
    </dgm:pt>
    <dgm:pt modelId="{B0EB3866-4289-44E2-A3C4-D1F196C35CEF}" type="pres">
      <dgm:prSet presAssocID="{5605D28D-2CE6-4513-8566-952984E21E14}" presName="desPictures" presStyleLbl="alignImgPlace1" presStyleIdx="4" presStyleCnt="5" custLinFactX="-100000" custLinFactNeighborX="-100799" custLinFactNeighborY="299"/>
      <dgm:spPr>
        <a:blipFill>
          <a:blip xmlns:r="http://schemas.openxmlformats.org/officeDocument/2006/relationships"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ślina z wypełnieniem pełnym"/>
        </a:ext>
      </dgm:extLst>
    </dgm:pt>
    <dgm:pt modelId="{04C6E540-1F7C-422C-89F1-F490439A0210}" type="pres">
      <dgm:prSet presAssocID="{5605D28D-2CE6-4513-8566-952984E21E14}" presName="desTextWrapper" presStyleCnt="0"/>
      <dgm:spPr/>
    </dgm:pt>
    <dgm:pt modelId="{E197A673-6054-40B9-90A2-6D5EBE1CFF4E}" type="pres">
      <dgm:prSet presAssocID="{5605D28D-2CE6-4513-8566-952984E21E14}" presName="desText" presStyleLbl="revTx" presStyleIdx="4" presStyleCnt="5">
        <dgm:presLayoutVars>
          <dgm:bulletEnabled val="1"/>
        </dgm:presLayoutVars>
      </dgm:prSet>
      <dgm:spPr/>
    </dgm:pt>
    <dgm:pt modelId="{AEFE0F09-66A7-4827-ABC7-E4842B038867}" type="pres">
      <dgm:prSet presAssocID="{7E5AA53B-3EEE-4DE4-BB81-9044890C2946}" presName="maxNode" presStyleCnt="0"/>
      <dgm:spPr/>
    </dgm:pt>
    <dgm:pt modelId="{BFDE5B29-9D51-4A67-A5A7-94459405BDA8}" type="pres">
      <dgm:prSet presAssocID="{7E5AA53B-3EEE-4DE4-BB81-9044890C2946}" presName="Name33" presStyleCnt="0"/>
      <dgm:spPr/>
    </dgm:pt>
  </dgm:ptLst>
  <dgm:cxnLst>
    <dgm:cxn modelId="{A4FCCE1B-882D-4052-8045-BB43CE1082B4}" type="presOf" srcId="{7E5AA53B-3EEE-4DE4-BB81-9044890C2946}" destId="{50335713-D2A2-4358-906E-004920545048}" srcOrd="0" destOrd="0" presId="urn:microsoft.com/office/officeart/2008/layout/AccentedPicture"/>
    <dgm:cxn modelId="{0F082023-4130-4B01-B2A8-D2D133F31A63}" type="presOf" srcId="{6750AC01-D39D-4F3A-9DC8-2A211EE986A2}" destId="{DEA703E6-C5D9-43EA-8638-B51A9D9116A1}" srcOrd="0" destOrd="0" presId="urn:microsoft.com/office/officeart/2008/layout/AccentedPicture"/>
    <dgm:cxn modelId="{76EE072A-9B2C-43F3-8050-8FA53BEAAD47}" type="presOf" srcId="{0BEF68B8-1228-47BB-83B5-7B9CD1E3F84E}" destId="{FD634D88-EA4A-41D8-8237-A9EA7CB56F44}" srcOrd="0" destOrd="0" presId="urn:microsoft.com/office/officeart/2008/layout/AccentedPicture"/>
    <dgm:cxn modelId="{0B5DAE5F-BCDC-4BF7-A6E7-CF856886A64D}" srcId="{7E5AA53B-3EEE-4DE4-BB81-9044890C2946}" destId="{6750AC01-D39D-4F3A-9DC8-2A211EE986A2}" srcOrd="0" destOrd="0" parTransId="{720680DC-AAA4-4434-A582-60EBCC5BA355}" sibTransId="{CA077D98-8478-47EA-B6A9-99ACE60C64D4}"/>
    <dgm:cxn modelId="{7FE62B63-0B43-41B2-9522-39C20D126D1D}" srcId="{7E5AA53B-3EEE-4DE4-BB81-9044890C2946}" destId="{789730C7-12F2-4DE2-A99D-78857C0B26A2}" srcOrd="2" destOrd="0" parTransId="{CB45F0AB-2A2B-44E4-A213-8BB2890D0DF0}" sibTransId="{4D7A550E-1E28-416B-9512-87B74A5A4063}"/>
    <dgm:cxn modelId="{6BFFE07A-481F-4E0A-BAFF-3B2724302247}" type="presOf" srcId="{5605D28D-2CE6-4513-8566-952984E21E14}" destId="{E197A673-6054-40B9-90A2-6D5EBE1CFF4E}" srcOrd="0" destOrd="0" presId="urn:microsoft.com/office/officeart/2008/layout/AccentedPicture"/>
    <dgm:cxn modelId="{4F75BE7D-59A0-421C-9A24-D173C6096001}" type="presOf" srcId="{B24196E9-D2C8-4283-8630-1FEB2CF513B2}" destId="{CBAEC6DB-9B57-41E6-9ADE-D799B687500F}" srcOrd="0" destOrd="0" presId="urn:microsoft.com/office/officeart/2008/layout/AccentedPicture"/>
    <dgm:cxn modelId="{EDEF4F82-1237-4639-A0F7-385C1897CE66}" srcId="{7E5AA53B-3EEE-4DE4-BB81-9044890C2946}" destId="{0BEF68B8-1228-47BB-83B5-7B9CD1E3F84E}" srcOrd="3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5" destOrd="0" parTransId="{EB15AB98-362B-4E70-A3DA-995FC3E8BA79}" sibTransId="{823D1971-2C4D-4EC5-A874-2F463DE37109}"/>
    <dgm:cxn modelId="{BF402BA7-C156-42E2-8943-5A6399AF6BB3}" srcId="{7E5AA53B-3EEE-4DE4-BB81-9044890C2946}" destId="{CE099FD4-2D80-43F6-BC14-1F4FFBEE9B4B}" srcOrd="1" destOrd="0" parTransId="{27AA0D16-3C78-4C9D-98B7-1694B1586FED}" sibTransId="{23897174-9BE9-408F-AC8F-48FDA15B5E5B}"/>
    <dgm:cxn modelId="{E3E205D2-CA37-4010-A290-4BE24C181080}" type="presOf" srcId="{CE099FD4-2D80-43F6-BC14-1F4FFBEE9B4B}" destId="{F41B5271-9270-4E71-93FB-9864ADF7F2F6}" srcOrd="0" destOrd="0" presId="urn:microsoft.com/office/officeart/2008/layout/AccentedPicture"/>
    <dgm:cxn modelId="{0FA28ED4-BEF1-4C4A-94CE-7629CDFA5C6B}" type="presOf" srcId="{789730C7-12F2-4DE2-A99D-78857C0B26A2}" destId="{9A9762B8-DC17-49ED-B7DF-977460A4E247}" srcOrd="0" destOrd="0" presId="urn:microsoft.com/office/officeart/2008/layout/AccentedPicture"/>
    <dgm:cxn modelId="{8091E6EE-A87F-4073-89C6-A4B9FF138380}" srcId="{7E5AA53B-3EEE-4DE4-BB81-9044890C2946}" destId="{B24196E9-D2C8-4283-8630-1FEB2CF513B2}" srcOrd="4" destOrd="0" parTransId="{C4184987-E186-46F1-8B81-1AE0B5936BF5}" sibTransId="{51377A71-1D78-4903-8126-1EBF04DF6B54}"/>
    <dgm:cxn modelId="{E4A27FF8-E673-4822-84EA-7F20AEDE6FEA}" type="presOf" srcId="{CA077D98-8478-47EA-B6A9-99ACE60C64D4}" destId="{C17DFD33-8196-452A-B932-10C31AAEA6C7}" srcOrd="0" destOrd="0" presId="urn:microsoft.com/office/officeart/2008/layout/AccentedPicture"/>
    <dgm:cxn modelId="{05A02C9B-C57C-415F-8150-EC1780A13FCC}" type="presParOf" srcId="{50335713-D2A2-4358-906E-004920545048}" destId="{C17DFD33-8196-452A-B932-10C31AAEA6C7}" srcOrd="0" destOrd="0" presId="urn:microsoft.com/office/officeart/2008/layout/AccentedPicture"/>
    <dgm:cxn modelId="{E2285CC8-6B45-4828-9061-C71C00DC0807}" type="presParOf" srcId="{50335713-D2A2-4358-906E-004920545048}" destId="{DEA703E6-C5D9-43EA-8638-B51A9D9116A1}" srcOrd="1" destOrd="0" presId="urn:microsoft.com/office/officeart/2008/layout/AccentedPicture"/>
    <dgm:cxn modelId="{E74105D0-F78D-45F4-9BD3-ED73F508E8DA}" type="presParOf" srcId="{50335713-D2A2-4358-906E-004920545048}" destId="{A688F367-2976-421D-A6E8-ED2250B0F9DE}" srcOrd="2" destOrd="0" presId="urn:microsoft.com/office/officeart/2008/layout/AccentedPicture"/>
    <dgm:cxn modelId="{89A93546-BB2B-499A-AAF4-107C7581AA6B}" type="presParOf" srcId="{A688F367-2976-421D-A6E8-ED2250B0F9DE}" destId="{DE184E0F-C8E9-4240-9583-81A956F18ED3}" srcOrd="0" destOrd="0" presId="urn:microsoft.com/office/officeart/2008/layout/AccentedPicture"/>
    <dgm:cxn modelId="{78AD5912-47F0-45DE-B988-71B136E2647C}" type="presParOf" srcId="{DE184E0F-C8E9-4240-9583-81A956F18ED3}" destId="{315B00EE-4183-4D8A-9749-5AE47AA03D74}" srcOrd="0" destOrd="0" presId="urn:microsoft.com/office/officeart/2008/layout/AccentedPicture"/>
    <dgm:cxn modelId="{20F49CEE-FF51-4007-926D-1BC65D2F5166}" type="presParOf" srcId="{DE184E0F-C8E9-4240-9583-81A956F18ED3}" destId="{7ADC3643-43E6-491A-8DFC-0E24379D86EE}" srcOrd="1" destOrd="0" presId="urn:microsoft.com/office/officeart/2008/layout/AccentedPicture"/>
    <dgm:cxn modelId="{9120DF65-CB20-4171-A8A8-E014D70AA046}" type="presParOf" srcId="{DE184E0F-C8E9-4240-9583-81A956F18ED3}" destId="{4ED2AF30-3B8F-48EB-83C2-283553CAA4D3}" srcOrd="2" destOrd="0" presId="urn:microsoft.com/office/officeart/2008/layout/AccentedPicture"/>
    <dgm:cxn modelId="{E0391CD2-06D1-43A4-9260-9C29FDA2CF48}" type="presParOf" srcId="{4ED2AF30-3B8F-48EB-83C2-283553CAA4D3}" destId="{F41B5271-9270-4E71-93FB-9864ADF7F2F6}" srcOrd="0" destOrd="0" presId="urn:microsoft.com/office/officeart/2008/layout/AccentedPicture"/>
    <dgm:cxn modelId="{DB0DD04A-2AFE-4E53-B23B-13E3570F660B}" type="presParOf" srcId="{A688F367-2976-421D-A6E8-ED2250B0F9DE}" destId="{87A7F850-574D-4EB3-8721-C4ED5A75AFDC}" srcOrd="1" destOrd="0" presId="urn:microsoft.com/office/officeart/2008/layout/AccentedPicture"/>
    <dgm:cxn modelId="{41F538F4-6EB4-4BBE-ABDA-D622BE8F12B1}" type="presParOf" srcId="{A688F367-2976-421D-A6E8-ED2250B0F9DE}" destId="{23A3A6D5-63FA-4544-A87B-82EE85130302}" srcOrd="2" destOrd="0" presId="urn:microsoft.com/office/officeart/2008/layout/AccentedPicture"/>
    <dgm:cxn modelId="{A190C532-B4CB-4C00-9155-09FF0E57F7C3}" type="presParOf" srcId="{23A3A6D5-63FA-4544-A87B-82EE85130302}" destId="{C0719D12-A6B8-427E-BC87-C284FD5D48DF}" srcOrd="0" destOrd="0" presId="urn:microsoft.com/office/officeart/2008/layout/AccentedPicture"/>
    <dgm:cxn modelId="{D709B509-15AF-416D-9154-383C9BD0844A}" type="presParOf" srcId="{23A3A6D5-63FA-4544-A87B-82EE85130302}" destId="{8ED83161-FF04-43BF-9CE8-20CFD98B45E1}" srcOrd="1" destOrd="0" presId="urn:microsoft.com/office/officeart/2008/layout/AccentedPicture"/>
    <dgm:cxn modelId="{3972B101-B88C-4DF4-BC19-B75548D4DD56}" type="presParOf" srcId="{23A3A6D5-63FA-4544-A87B-82EE85130302}" destId="{F2C71B50-39A3-4683-965C-35F799D9461D}" srcOrd="2" destOrd="0" presId="urn:microsoft.com/office/officeart/2008/layout/AccentedPicture"/>
    <dgm:cxn modelId="{4E612653-3EA8-4B01-847B-A335ECEF1A51}" type="presParOf" srcId="{F2C71B50-39A3-4683-965C-35F799D9461D}" destId="{9A9762B8-DC17-49ED-B7DF-977460A4E247}" srcOrd="0" destOrd="0" presId="urn:microsoft.com/office/officeart/2008/layout/AccentedPicture"/>
    <dgm:cxn modelId="{05CB123F-C190-46C0-B915-CE883EDE357B}" type="presParOf" srcId="{A688F367-2976-421D-A6E8-ED2250B0F9DE}" destId="{68F5B970-5243-4DF6-A242-835A4070D44A}" srcOrd="3" destOrd="0" presId="urn:microsoft.com/office/officeart/2008/layout/AccentedPicture"/>
    <dgm:cxn modelId="{1FE36B31-301E-458F-BF18-7F1F7984CBE8}" type="presParOf" srcId="{A688F367-2976-421D-A6E8-ED2250B0F9DE}" destId="{CEC4E753-7BAB-4B21-8318-EE6314A894EA}" srcOrd="4" destOrd="0" presId="urn:microsoft.com/office/officeart/2008/layout/AccentedPicture"/>
    <dgm:cxn modelId="{CECB17F2-F7C6-4DA1-AA93-812A99552E2A}" type="presParOf" srcId="{CEC4E753-7BAB-4B21-8318-EE6314A894EA}" destId="{F76D8BF7-AFAC-4D32-B5AC-BA5B06410C9F}" srcOrd="0" destOrd="0" presId="urn:microsoft.com/office/officeart/2008/layout/AccentedPicture"/>
    <dgm:cxn modelId="{16FA0D68-B164-43C5-A336-E91F96654082}" type="presParOf" srcId="{CEC4E753-7BAB-4B21-8318-EE6314A894EA}" destId="{ADBB24EE-0D1C-45ED-9C05-8F803975106F}" srcOrd="1" destOrd="0" presId="urn:microsoft.com/office/officeart/2008/layout/AccentedPicture"/>
    <dgm:cxn modelId="{A1FC3E47-116E-4F26-B37A-B180779B8574}" type="presParOf" srcId="{CEC4E753-7BAB-4B21-8318-EE6314A894EA}" destId="{0F6E5EC9-8EAF-4697-9C6E-FDB397903C50}" srcOrd="2" destOrd="0" presId="urn:microsoft.com/office/officeart/2008/layout/AccentedPicture"/>
    <dgm:cxn modelId="{106D6D6B-7071-4BEA-97E9-87B1CCE461C6}" type="presParOf" srcId="{0F6E5EC9-8EAF-4697-9C6E-FDB397903C50}" destId="{FD634D88-EA4A-41D8-8237-A9EA7CB56F44}" srcOrd="0" destOrd="0" presId="urn:microsoft.com/office/officeart/2008/layout/AccentedPicture"/>
    <dgm:cxn modelId="{DBB3B3EA-0D19-49F2-8FF2-8F3D84740886}" type="presParOf" srcId="{A688F367-2976-421D-A6E8-ED2250B0F9DE}" destId="{06C438D2-3DFF-412C-8864-75FED1A42A71}" srcOrd="5" destOrd="0" presId="urn:microsoft.com/office/officeart/2008/layout/AccentedPicture"/>
    <dgm:cxn modelId="{16D2F021-EDB4-413E-AE0B-353ED714809F}" type="presParOf" srcId="{A688F367-2976-421D-A6E8-ED2250B0F9DE}" destId="{AD47BD39-00F0-48A2-933F-B8E1BBAC23F3}" srcOrd="6" destOrd="0" presId="urn:microsoft.com/office/officeart/2008/layout/AccentedPicture"/>
    <dgm:cxn modelId="{8292125B-2AF0-4CCB-90B7-6824A966BC98}" type="presParOf" srcId="{AD47BD39-00F0-48A2-933F-B8E1BBAC23F3}" destId="{E322DD1C-21AB-4404-BEC6-7DA1324D73F2}" srcOrd="0" destOrd="0" presId="urn:microsoft.com/office/officeart/2008/layout/AccentedPicture"/>
    <dgm:cxn modelId="{86F75563-439D-45FF-A489-71E39B372EB2}" type="presParOf" srcId="{AD47BD39-00F0-48A2-933F-B8E1BBAC23F3}" destId="{21486891-7DA1-4C0E-B719-9DF9ADC604BE}" srcOrd="1" destOrd="0" presId="urn:microsoft.com/office/officeart/2008/layout/AccentedPicture"/>
    <dgm:cxn modelId="{E2004C89-36BB-44E4-9725-080E96B0A5D3}" type="presParOf" srcId="{AD47BD39-00F0-48A2-933F-B8E1BBAC23F3}" destId="{60091562-D127-4698-A574-777336C9211A}" srcOrd="2" destOrd="0" presId="urn:microsoft.com/office/officeart/2008/layout/AccentedPicture"/>
    <dgm:cxn modelId="{57E0A498-E5AF-4E2B-87BD-630DEAA04902}" type="presParOf" srcId="{60091562-D127-4698-A574-777336C9211A}" destId="{CBAEC6DB-9B57-41E6-9ADE-D799B687500F}" srcOrd="0" destOrd="0" presId="urn:microsoft.com/office/officeart/2008/layout/AccentedPicture"/>
    <dgm:cxn modelId="{C6AF4186-CE28-400C-9FA6-DFB36F89012D}" type="presParOf" srcId="{A688F367-2976-421D-A6E8-ED2250B0F9DE}" destId="{CD0B3921-4EFD-405C-AEB5-FA06EF5993C9}" srcOrd="7" destOrd="0" presId="urn:microsoft.com/office/officeart/2008/layout/AccentedPicture"/>
    <dgm:cxn modelId="{3BD77C8F-A1F6-40CA-8D1D-45195BEC03E5}" type="presParOf" srcId="{A688F367-2976-421D-A6E8-ED2250B0F9DE}" destId="{2D5667C9-3E78-4313-B850-62C29E57FC09}" srcOrd="8" destOrd="0" presId="urn:microsoft.com/office/officeart/2008/layout/AccentedPicture"/>
    <dgm:cxn modelId="{52EB966D-4698-49B6-8224-9C51CBD9F8B1}" type="presParOf" srcId="{2D5667C9-3E78-4313-B850-62C29E57FC09}" destId="{DECBDD57-A0CB-4B07-86AA-1A3CCC9298F1}" srcOrd="0" destOrd="0" presId="urn:microsoft.com/office/officeart/2008/layout/AccentedPicture"/>
    <dgm:cxn modelId="{CD8B7E91-316A-4F50-A716-672B76FD39F8}" type="presParOf" srcId="{2D5667C9-3E78-4313-B850-62C29E57FC09}" destId="{B0EB3866-4289-44E2-A3C4-D1F196C35CEF}" srcOrd="1" destOrd="0" presId="urn:microsoft.com/office/officeart/2008/layout/AccentedPicture"/>
    <dgm:cxn modelId="{A0039D17-9094-41EB-A710-65E26A6491A4}" type="presParOf" srcId="{2D5667C9-3E78-4313-B850-62C29E57FC09}" destId="{04C6E540-1F7C-422C-89F1-F490439A0210}" srcOrd="2" destOrd="0" presId="urn:microsoft.com/office/officeart/2008/layout/AccentedPicture"/>
    <dgm:cxn modelId="{01479F6D-1425-45E6-9DB1-157B03ACF9C3}" type="presParOf" srcId="{04C6E540-1F7C-422C-89F1-F490439A0210}" destId="{E197A673-6054-40B9-90A2-6D5EBE1CFF4E}" srcOrd="0" destOrd="0" presId="urn:microsoft.com/office/officeart/2008/layout/AccentedPicture"/>
    <dgm:cxn modelId="{0D5BD884-4F11-4AB4-B1EF-8209B441686E}" type="presParOf" srcId="{50335713-D2A2-4358-906E-004920545048}" destId="{AEFE0F09-66A7-4827-ABC7-E4842B038867}" srcOrd="3" destOrd="0" presId="urn:microsoft.com/office/officeart/2008/layout/AccentedPicture"/>
    <dgm:cxn modelId="{587EA324-2D07-4FC6-AFFE-30968BBF34AF}" type="presParOf" srcId="{AEFE0F09-66A7-4827-ABC7-E4842B038867}" destId="{BFDE5B29-9D51-4A67-A5A7-94459405BDA8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DFD33-8196-452A-B932-10C31AAEA6C7}">
      <dsp:nvSpPr>
        <dsp:cNvPr id="0" name=""/>
        <dsp:cNvSpPr/>
      </dsp:nvSpPr>
      <dsp:spPr>
        <a:xfrm>
          <a:off x="9" y="0"/>
          <a:ext cx="3036921" cy="4028333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A703E6-C5D9-43EA-8638-B51A9D9116A1}">
      <dsp:nvSpPr>
        <dsp:cNvPr id="0" name=""/>
        <dsp:cNvSpPr/>
      </dsp:nvSpPr>
      <dsp:spPr>
        <a:xfrm>
          <a:off x="2329016" y="1501521"/>
          <a:ext cx="2210528" cy="2197053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rtlCol="0" anchor="b" anchorCtr="0">
          <a:noAutofit/>
        </a:bodyPr>
        <a:lstStyle/>
        <a:p>
          <a:pPr marL="0" lvl="0" indent="0" algn="l" defTabSz="1955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400" kern="1200" noProof="0" dirty="0"/>
            <a:t>	</a:t>
          </a:r>
        </a:p>
      </dsp:txBody>
      <dsp:txXfrm>
        <a:off x="2329016" y="1501521"/>
        <a:ext cx="2210528" cy="2197053"/>
      </dsp:txXfrm>
    </dsp:sp>
    <dsp:sp modelId="{7ADC3643-43E6-491A-8DFC-0E24379D86EE}">
      <dsp:nvSpPr>
        <dsp:cNvPr id="0" name=""/>
        <dsp:cNvSpPr/>
      </dsp:nvSpPr>
      <dsp:spPr>
        <a:xfrm>
          <a:off x="3325218" y="0"/>
          <a:ext cx="703850" cy="703850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1B5271-9270-4E71-93FB-9864ADF7F2F6}">
      <dsp:nvSpPr>
        <dsp:cNvPr id="0" name=""/>
        <dsp:cNvSpPr/>
      </dsp:nvSpPr>
      <dsp:spPr>
        <a:xfrm>
          <a:off x="5436925" y="201"/>
          <a:ext cx="466989" cy="70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55880" rIns="11176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/>
        </a:p>
      </dsp:txBody>
      <dsp:txXfrm>
        <a:off x="5436925" y="201"/>
        <a:ext cx="466989" cy="703850"/>
      </dsp:txXfrm>
    </dsp:sp>
    <dsp:sp modelId="{8ED83161-FF04-43BF-9CE8-20CFD98B45E1}">
      <dsp:nvSpPr>
        <dsp:cNvPr id="0" name=""/>
        <dsp:cNvSpPr/>
      </dsp:nvSpPr>
      <dsp:spPr>
        <a:xfrm>
          <a:off x="3348170" y="786515"/>
          <a:ext cx="703850" cy="703850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9762B8-DC17-49ED-B7DF-977460A4E247}">
      <dsp:nvSpPr>
        <dsp:cNvPr id="0" name=""/>
        <dsp:cNvSpPr/>
      </dsp:nvSpPr>
      <dsp:spPr>
        <a:xfrm>
          <a:off x="5436925" y="830745"/>
          <a:ext cx="466989" cy="70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55880" rIns="111760" bIns="5588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dirty="0"/>
        </a:p>
      </dsp:txBody>
      <dsp:txXfrm>
        <a:off x="5436925" y="830745"/>
        <a:ext cx="466989" cy="703850"/>
      </dsp:txXfrm>
    </dsp:sp>
    <dsp:sp modelId="{ADBB24EE-0D1C-45ED-9C05-8F803975106F}">
      <dsp:nvSpPr>
        <dsp:cNvPr id="0" name=""/>
        <dsp:cNvSpPr/>
      </dsp:nvSpPr>
      <dsp:spPr>
        <a:xfrm>
          <a:off x="3348170" y="1590601"/>
          <a:ext cx="703850" cy="703850"/>
        </a:xfrm>
        <a:prstGeom prst="ellipse">
          <a:avLst/>
        </a:prstGeom>
        <a:blipFill>
          <a:blip xmlns:r="http://schemas.openxmlformats.org/officeDocument/2006/relationships"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634D88-EA4A-41D8-8237-A9EA7CB56F44}">
      <dsp:nvSpPr>
        <dsp:cNvPr id="0" name=""/>
        <dsp:cNvSpPr/>
      </dsp:nvSpPr>
      <dsp:spPr>
        <a:xfrm>
          <a:off x="5448959" y="0"/>
          <a:ext cx="466989" cy="70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rtlCol="0" anchor="ctr" anchorCtr="0">
          <a:noAutofit/>
        </a:bodyPr>
        <a:lstStyle/>
        <a:p>
          <a:pPr marL="0" lvl="0" indent="0" algn="l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0" kern="1200" noProof="0" dirty="0"/>
        </a:p>
      </dsp:txBody>
      <dsp:txXfrm>
        <a:off x="5448959" y="0"/>
        <a:ext cx="466989" cy="703850"/>
      </dsp:txXfrm>
    </dsp:sp>
    <dsp:sp modelId="{21486891-7DA1-4C0E-B719-9DF9ADC604BE}">
      <dsp:nvSpPr>
        <dsp:cNvPr id="0" name=""/>
        <dsp:cNvSpPr/>
      </dsp:nvSpPr>
      <dsp:spPr>
        <a:xfrm>
          <a:off x="3348170" y="2392457"/>
          <a:ext cx="703850" cy="703850"/>
        </a:xfrm>
        <a:prstGeom prst="ellipse">
          <a:avLst/>
        </a:prstGeom>
        <a:blipFill dpi="0" rotWithShape="1">
          <a:blip xmlns:r="http://schemas.openxmlformats.org/officeDocument/2006/relationships"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AEC6DB-9B57-41E6-9ADE-D799B687500F}">
      <dsp:nvSpPr>
        <dsp:cNvPr id="0" name=""/>
        <dsp:cNvSpPr/>
      </dsp:nvSpPr>
      <dsp:spPr>
        <a:xfrm>
          <a:off x="5448959" y="747613"/>
          <a:ext cx="466989" cy="70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55880" rIns="111760" bIns="55880" numCol="1" spcCol="1270" rtlCol="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400" kern="1200" noProof="0" dirty="0"/>
        </a:p>
      </dsp:txBody>
      <dsp:txXfrm>
        <a:off x="5448959" y="747613"/>
        <a:ext cx="466989" cy="703850"/>
      </dsp:txXfrm>
    </dsp:sp>
    <dsp:sp modelId="{B0EB3866-4289-44E2-A3C4-D1F196C35CEF}">
      <dsp:nvSpPr>
        <dsp:cNvPr id="0" name=""/>
        <dsp:cNvSpPr/>
      </dsp:nvSpPr>
      <dsp:spPr>
        <a:xfrm>
          <a:off x="3319749" y="3324482"/>
          <a:ext cx="703850" cy="703850"/>
        </a:xfrm>
        <a:prstGeom prst="ellipse">
          <a:avLst/>
        </a:prstGeom>
        <a:blipFill>
          <a:blip xmlns:r="http://schemas.openxmlformats.org/officeDocument/2006/relationships"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97A673-6054-40B9-90A2-6D5EBE1CFF4E}">
      <dsp:nvSpPr>
        <dsp:cNvPr id="0" name=""/>
        <dsp:cNvSpPr/>
      </dsp:nvSpPr>
      <dsp:spPr>
        <a:xfrm>
          <a:off x="5436925" y="3322377"/>
          <a:ext cx="466989" cy="70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rtlCol="0" anchor="ctr" anchorCtr="0">
          <a:noAutofit/>
        </a:bodyPr>
        <a:lstStyle/>
        <a:p>
          <a:pPr marL="0" lvl="0" indent="0" algn="l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0" kern="1200" noProof="0" dirty="0"/>
        </a:p>
      </dsp:txBody>
      <dsp:txXfrm>
        <a:off x="5436925" y="3322377"/>
        <a:ext cx="466989" cy="703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686964-9390-465E-A7D5-E5D7739521CA}" type="datetime1">
              <a:rPr lang="pl-PL" smtClean="0"/>
              <a:t>27.01.2026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D9E54-11E3-4B93-9AB2-E42F7FAFAA38}" type="datetime1">
              <a:rPr lang="pl-PL" smtClean="0"/>
              <a:pPr/>
              <a:t>27.01.2026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9AAB6-ABE5-B575-298F-5D5CA2423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8590F875-BF59-221B-9639-EBC256C22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B012139A-8B8B-935D-BA0B-57DA0F8D3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F47BA422-A70A-2095-E898-49900F0A6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29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9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A841F-C8DF-E287-094A-26FDD2F56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613E864-A83B-2C6B-EE4C-D03EFD409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FE5EAF7-27BF-F69A-2D48-BF4FE08E8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0C22C6-8B32-6C5F-F460-98E3AF71E3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67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A81B82B-791D-4CFB-A8E1-4BADF167624E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CB417A-3777-45E5-A5D5-933568141085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BFE06EA-509D-4750-A26D-22649B15F5B4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715C8D-5074-4DC0-B15D-7C1B83621BD0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15AB10B-D90B-495F-ADA2-9EEC8079FBC6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91F5B-A148-4026-992C-5103E9EE2B07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ytuł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DF17A-70BC-472C-8A64-5A504543C1A7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67F7BA-6159-441B-AF01-CBE7412A1E05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7" name="Prostokąt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04AFA-1778-4013-BEAF-CC7AEB0F10D4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7951807-BBF7-4FEB-9550-16B76B21A86E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6525CE-B2F2-4EC8-972C-1EAA4989F9B6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99F83561-EA2E-449A-85D2-EC48CC4A8B8B}" type="datetime1">
              <a:rPr lang="pl-PL" noProof="0" smtClean="0"/>
              <a:t>27.01.2026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9" name="Prostokąt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Prostokąt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61" y="536712"/>
            <a:ext cx="11029616" cy="915834"/>
          </a:xfrm>
          <a:scene3d>
            <a:camera prst="orthographicFront"/>
            <a:lightRig rig="threePt" dir="t"/>
          </a:scene3d>
          <a:sp3d/>
        </p:spPr>
        <p:txBody>
          <a:bodyPr rtlCol="0">
            <a:noAutofit/>
            <a:sp3d/>
          </a:bodyPr>
          <a:lstStyle/>
          <a:p>
            <a:pPr algn="ctr" rtl="0"/>
            <a:r>
              <a:rPr lang="pl-PL" sz="6000" b="1" cap="none" dirty="0">
                <a:ln w="6600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Gill Sans MT (Nagłówki)"/>
              </a:rPr>
              <a:t>KAOHSIUNG (TAJWAN)</a:t>
            </a:r>
          </a:p>
        </p:txBody>
      </p:sp>
      <p:pic>
        <p:nvPicPr>
          <p:cNvPr id="7" name="Symbol zastępczy zawartości 6" descr="Obraz zawierający niebo, drzewo, na wolnym powietrzu, budynek&#10;&#10;Zawartość wygenerowana przez AI może być niepoprawna.">
            <a:extLst>
              <a:ext uri="{FF2B5EF4-FFF2-40B4-BE49-F238E27FC236}">
                <a16:creationId xmlns:a16="http://schemas.microsoft.com/office/drawing/2014/main" id="{333ACDC6-E0ED-D77E-FB0F-9911C1101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5013"/>
          <a:stretch>
            <a:fillRect/>
          </a:stretch>
        </p:blipFill>
        <p:spPr>
          <a:xfrm>
            <a:off x="-280250" y="16505"/>
            <a:ext cx="13008237" cy="6841494"/>
          </a:xfrm>
          <a:prstGeom prst="rect">
            <a:avLst/>
          </a:prstGeom>
          <a:ln w="3175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contourW="12700">
            <a:contourClr>
              <a:schemeClr val="bg2">
                <a:lumMod val="50000"/>
              </a:schemeClr>
            </a:contourClr>
          </a:sp3d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7403ECC-E551-043C-B3D4-24EAA56FD337}"/>
              </a:ext>
            </a:extLst>
          </p:cNvPr>
          <p:cNvPicPr/>
          <p:nvPr/>
        </p:nvPicPr>
        <p:blipFill>
          <a:blip r:embed="rId4">
            <a:alphaModFix amt="62000"/>
          </a:blip>
          <a:stretch/>
        </p:blipFill>
        <p:spPr>
          <a:xfrm>
            <a:off x="150266" y="6010918"/>
            <a:ext cx="738360" cy="717120"/>
          </a:xfrm>
          <a:prstGeom prst="rect">
            <a:avLst/>
          </a:prstGeom>
          <a:ln w="0"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8581950-0278-D03C-6F1D-790985701ACD}"/>
              </a:ext>
            </a:extLst>
          </p:cNvPr>
          <p:cNvPicPr/>
          <p:nvPr/>
        </p:nvPicPr>
        <p:blipFill>
          <a:blip r:embed="rId5">
            <a:alphaModFix amt="70000"/>
          </a:blip>
          <a:stretch/>
        </p:blipFill>
        <p:spPr>
          <a:xfrm>
            <a:off x="888626" y="6114598"/>
            <a:ext cx="1469520" cy="509760"/>
          </a:xfrm>
          <a:prstGeom prst="rect">
            <a:avLst/>
          </a:prstGeom>
          <a:ln w="0">
            <a:noFill/>
          </a:ln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D9881C0-7DE2-D7CC-5F4E-C11071DE9FDD}"/>
              </a:ext>
            </a:extLst>
          </p:cNvPr>
          <p:cNvSpPr/>
          <p:nvPr/>
        </p:nvSpPr>
        <p:spPr>
          <a:xfrm>
            <a:off x="1721316" y="642355"/>
            <a:ext cx="8743861" cy="1179314"/>
          </a:xfrm>
          <a:prstGeom prst="rect">
            <a:avLst/>
          </a:prstGeom>
          <a:solidFill>
            <a:srgbClr val="002060">
              <a:alpha val="35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KAOHSIUNG (TAJWAN)</a:t>
            </a:r>
          </a:p>
        </p:txBody>
      </p:sp>
      <p:pic>
        <p:nvPicPr>
          <p:cNvPr id="5" name="Obraz 4" descr="Obraz zawierający na wolnym powietrzu, panorama, budynek, panorama miasta&#10;&#10;Zawartość wygenerowana przez AI może być niepoprawna.">
            <a:extLst>
              <a:ext uri="{FF2B5EF4-FFF2-40B4-BE49-F238E27FC236}">
                <a16:creationId xmlns:a16="http://schemas.microsoft.com/office/drawing/2014/main" id="{84DF0A62-D468-BFF2-4D4D-2ADCA16285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80" r="3827"/>
          <a:stretch>
            <a:fillRect/>
          </a:stretch>
        </p:blipFill>
        <p:spPr>
          <a:xfrm>
            <a:off x="-280250" y="16505"/>
            <a:ext cx="13008238" cy="6857999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4CFA0BC-7F94-BB17-D8B9-CC883476BFA0}"/>
              </a:ext>
            </a:extLst>
          </p:cNvPr>
          <p:cNvSpPr/>
          <p:nvPr/>
        </p:nvSpPr>
        <p:spPr>
          <a:xfrm>
            <a:off x="1989309" y="404972"/>
            <a:ext cx="8743861" cy="1179314"/>
          </a:xfrm>
          <a:prstGeom prst="rect">
            <a:avLst/>
          </a:prstGeom>
          <a:solidFill>
            <a:srgbClr val="002060">
              <a:alpha val="35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KAOHSIUNG (TAJWAN)</a:t>
            </a: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B6867FFD-6207-58C2-E0C8-C8AA8FBFFFA8}"/>
              </a:ext>
            </a:extLst>
          </p:cNvPr>
          <p:cNvPicPr/>
          <p:nvPr/>
        </p:nvPicPr>
        <p:blipFill>
          <a:blip r:embed="rId7"/>
          <a:stretch/>
        </p:blipFill>
        <p:spPr>
          <a:xfrm flipV="1">
            <a:off x="-280251" y="6803629"/>
            <a:ext cx="13008237" cy="10074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0000"/>
                <a:lumOff val="20000"/>
                <a:alpha val="85000"/>
              </a:schemeClr>
            </a:gs>
            <a:gs pos="56000">
              <a:srgbClr val="4D6EAE"/>
            </a:gs>
            <a:gs pos="100000">
              <a:srgbClr val="4D6EAE"/>
            </a:gs>
            <a:gs pos="12000">
              <a:schemeClr val="bg1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2E42F6-AD7B-BBC0-3B61-B7190A032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578F2-3A88-9830-BAC3-AD8FC4FA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23" y="846730"/>
            <a:ext cx="10790553" cy="68153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pl-PL" sz="4000" b="1" cap="none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OGÓLNA INFORMACJA O KAOHSIUNG:</a:t>
            </a:r>
          </a:p>
        </p:txBody>
      </p:sp>
      <p:graphicFrame>
        <p:nvGraphicFramePr>
          <p:cNvPr id="6" name="Zawartość — symbol zastępczy 5" descr="SmartArt">
            <a:extLst>
              <a:ext uri="{FF2B5EF4-FFF2-40B4-BE49-F238E27FC236}">
                <a16:creationId xmlns:a16="http://schemas.microsoft.com/office/drawing/2014/main" id="{4741E2B1-DC13-78FE-881D-1C6A6C6264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7745" y="1878904"/>
          <a:ext cx="8035046" cy="402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9AA7F9F6-B84A-7942-1DE4-7C48C1989F0A}"/>
              </a:ext>
            </a:extLst>
          </p:cNvPr>
          <p:cNvSpPr/>
          <p:nvPr/>
        </p:nvSpPr>
        <p:spPr>
          <a:xfrm>
            <a:off x="8784077" y="1878904"/>
            <a:ext cx="2970179" cy="402833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809C8E1-FDD4-5A89-3E0E-F5702DF610CD}"/>
              </a:ext>
            </a:extLst>
          </p:cNvPr>
          <p:cNvSpPr txBox="1"/>
          <p:nvPr/>
        </p:nvSpPr>
        <p:spPr>
          <a:xfrm>
            <a:off x="4566325" y="2707397"/>
            <a:ext cx="39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Drugie co do wielkości miasto Tajwanu (ok. 2,7 mln mieszkańców</a:t>
            </a:r>
            <a:r>
              <a:rPr lang="pl-PL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F9734DA-CAC6-CC27-7D9C-D8EC2D2E8962}"/>
              </a:ext>
            </a:extLst>
          </p:cNvPr>
          <p:cNvSpPr txBox="1"/>
          <p:nvPr/>
        </p:nvSpPr>
        <p:spPr>
          <a:xfrm>
            <a:off x="4566326" y="3625157"/>
            <a:ext cx="393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Największy port morski Tajwanu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CCD439A-9834-96FA-D62A-6D66F2328687}"/>
              </a:ext>
            </a:extLst>
          </p:cNvPr>
          <p:cNvSpPr txBox="1"/>
          <p:nvPr/>
        </p:nvSpPr>
        <p:spPr>
          <a:xfrm>
            <a:off x="4610911" y="4265918"/>
            <a:ext cx="4017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Dawniej znane głównie z przemysłu ciężkiego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312C74A9-2C66-336A-070A-925D55CCDCCC}"/>
              </a:ext>
            </a:extLst>
          </p:cNvPr>
          <p:cNvSpPr txBox="1"/>
          <p:nvPr/>
        </p:nvSpPr>
        <p:spPr>
          <a:xfrm>
            <a:off x="4600371" y="5078765"/>
            <a:ext cx="3978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Dziś dynamicznie się transformuje </a:t>
            </a:r>
            <a:b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kierunku nowoczesnych technologii, innowacji i zrównoważonego rozwoju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C7F06473-8717-038C-469A-0D1E28E565FC}"/>
              </a:ext>
            </a:extLst>
          </p:cNvPr>
          <p:cNvSpPr txBox="1"/>
          <p:nvPr/>
        </p:nvSpPr>
        <p:spPr>
          <a:xfrm>
            <a:off x="4550923" y="1896559"/>
            <a:ext cx="40775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Miasto, położone na południowo-zachodnim wybrzeżu Tajwanu, o tropikalnym klimacie</a:t>
            </a:r>
          </a:p>
        </p:txBody>
      </p:sp>
      <p:pic>
        <p:nvPicPr>
          <p:cNvPr id="3" name="Obraz 1">
            <a:extLst>
              <a:ext uri="{FF2B5EF4-FFF2-40B4-BE49-F238E27FC236}">
                <a16:creationId xmlns:a16="http://schemas.microsoft.com/office/drawing/2014/main" id="{4A89F9B7-FCC6-E28B-6A91-DD16C60D85D7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0" y="6766200"/>
            <a:ext cx="12192000" cy="91800"/>
          </a:xfrm>
          <a:prstGeom prst="rect">
            <a:avLst/>
          </a:prstGeom>
          <a:ln w="0"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FEF143-CA0E-570A-96DF-A3EA5D88A5D5}"/>
              </a:ext>
            </a:extLst>
          </p:cNvPr>
          <p:cNvPicPr/>
          <p:nvPr/>
        </p:nvPicPr>
        <p:blipFill>
          <a:blip r:embed="rId10">
            <a:alphaModFix/>
          </a:blip>
          <a:stretch/>
        </p:blipFill>
        <p:spPr>
          <a:xfrm>
            <a:off x="581192" y="6191395"/>
            <a:ext cx="517358" cy="509760"/>
          </a:xfrm>
          <a:prstGeom prst="rect">
            <a:avLst/>
          </a:prstGeom>
          <a:ln w="0"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0F05E7F-69C9-A71C-D137-C5F2EC5E6587}"/>
              </a:ext>
            </a:extLst>
          </p:cNvPr>
          <p:cNvPicPr/>
          <p:nvPr/>
        </p:nvPicPr>
        <p:blipFill>
          <a:blip r:embed="rId11">
            <a:alphaModFix/>
          </a:blip>
          <a:stretch/>
        </p:blipFill>
        <p:spPr>
          <a:xfrm>
            <a:off x="1174750" y="6242648"/>
            <a:ext cx="996950" cy="34085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8096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ED79FF42-92E0-409A-F69D-381525760670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>
          <a:xfrm>
            <a:off x="581192" y="6191395"/>
            <a:ext cx="517358" cy="509760"/>
          </a:xfrm>
          <a:prstGeom prst="rect">
            <a:avLst/>
          </a:prstGeom>
          <a:ln w="0">
            <a:noFill/>
          </a:ln>
        </p:spPr>
      </p:pic>
      <p:pic>
        <p:nvPicPr>
          <p:cNvPr id="3" name="Obraz 1">
            <a:extLst>
              <a:ext uri="{FF2B5EF4-FFF2-40B4-BE49-F238E27FC236}">
                <a16:creationId xmlns:a16="http://schemas.microsoft.com/office/drawing/2014/main" id="{F9ADA9F0-A1DA-ECD8-276E-7068FC20548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6766200"/>
            <a:ext cx="12192000" cy="91800"/>
          </a:xfrm>
          <a:prstGeom prst="rect">
            <a:avLst/>
          </a:prstGeom>
          <a:ln w="0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2FF1113-98B2-B8F6-8E48-A3B890598AFB}"/>
              </a:ext>
            </a:extLst>
          </p:cNvPr>
          <p:cNvPicPr/>
          <p:nvPr/>
        </p:nvPicPr>
        <p:blipFill>
          <a:blip r:embed="rId5">
            <a:alphaModFix/>
          </a:blip>
          <a:stretch/>
        </p:blipFill>
        <p:spPr>
          <a:xfrm>
            <a:off x="1174750" y="6242648"/>
            <a:ext cx="996950" cy="340850"/>
          </a:xfrm>
          <a:prstGeom prst="rect">
            <a:avLst/>
          </a:prstGeom>
          <a:ln w="0">
            <a:noFill/>
          </a:ln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3F77130C-DE2F-C59C-501D-6DA84829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6995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Historia WSPÓŁPRACY Z TAJWANEM – Kluczowe momenty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698E3EF-5B7A-83EE-67B5-51557BF8F822}"/>
              </a:ext>
            </a:extLst>
          </p:cNvPr>
          <p:cNvSpPr txBox="1"/>
          <p:nvPr/>
        </p:nvSpPr>
        <p:spPr>
          <a:xfrm>
            <a:off x="188260" y="2009852"/>
            <a:ext cx="7440706" cy="4422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marzec 2024 – wizyta Prezydenta Katowic Marcina Krupy w Tajpej i w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Kaohsiung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ramach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 City Summit </a:t>
            </a:r>
            <a:b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Expo 202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oraz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 Zero City Leaders Summit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styczeń 2025 – TEEMA - Katowice dodane jako trzecia destynacja wizyty delegacji tajwańskiej - po Łodzi i Wrocławiu;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marca 2025 – wizyta TEEMA i Przedstawicielstwa Tajwanu w Katowicach; miasto wskazane w raporcie TEEMA jako atrakcyjna lokalizacja dla inwestycji;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marzec 2025 – druga wizyta Prezydenta Katowic Marcina Krupy na Tajwanie;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czerwca – 4 lipca 2025 – udział Wiceprezydenta Katowic Jarosława Makowskiego w oficjalnej wizycie Sekretarza Stanu Michała Jarosa na Tajwanie; budowa Trójkąta ICT;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wrzesień 2025 - wizyta delegacji z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Kaohsiung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Katowicach w związku ze 160. Urodzinami Miasta. W czasie wizyty podpisano Deklarację Przyjaźni pomiędzy miastami Katowice i </a:t>
            </a:r>
            <a:r>
              <a:rPr lang="pl-PL" sz="11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Kaohsiung</a:t>
            </a: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Rozpoczęta została także współpraca edukacyjna z katowickimi szkołami – nawiązano formalne partnerstwo z III LO im. Adama Mickiewicza oraz rozpoczęto rozmowy z kolejnymi 6 placówkami;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listopada 2025 - wizyta misji biznesowej z Tajwanu w Katowicach. W ramach wizyty podpisano dwa listy intencyjne. Jeden dotyczący współpracy z Polsko-Tajwańską Izbą Przemysłowo-Handlową i drugi podpisany z Łodzią i Wrocławiem dot. woli zacieśnienia współpracy w celu stworzenia silnego, zintegrowanego ekosystemu ICT w Polsce.</a:t>
            </a:r>
          </a:p>
          <a:p>
            <a:pPr>
              <a:lnSpc>
                <a:spcPct val="150000"/>
              </a:lnSpc>
            </a:pPr>
            <a:endParaRPr lang="pl-PL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accent1"/>
              </a:solidFill>
              <a:latin typeface="Gill Sans MT (Tekst podstawowy)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86FB984-9498-4B02-8A52-D10CF7582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895" y="2009852"/>
            <a:ext cx="4174407" cy="41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91000"/>
                <a:lumOff val="9000"/>
              </a:schemeClr>
            </a:gs>
            <a:gs pos="100000">
              <a:srgbClr val="4D78CF"/>
            </a:gs>
            <a:gs pos="42000">
              <a:schemeClr val="accent1">
                <a:lumMod val="45000"/>
                <a:lumOff val="55000"/>
              </a:schemeClr>
            </a:gs>
            <a:gs pos="0">
              <a:schemeClr val="accent1">
                <a:lumMod val="86000"/>
                <a:lumOff val="14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48FAE4-8F48-7F04-8603-4785686FE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1">
            <a:extLst>
              <a:ext uri="{FF2B5EF4-FFF2-40B4-BE49-F238E27FC236}">
                <a16:creationId xmlns:a16="http://schemas.microsoft.com/office/drawing/2014/main" id="{97CEBEDE-C752-99DB-C6B1-863302B127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6766200"/>
            <a:ext cx="12192000" cy="91800"/>
          </a:xfrm>
          <a:prstGeom prst="rect">
            <a:avLst/>
          </a:prstGeom>
          <a:ln w="0"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0BB002F-EA7E-4722-751E-8D3F3E9838F3}"/>
              </a:ext>
            </a:extLst>
          </p:cNvPr>
          <p:cNvPicPr/>
          <p:nvPr/>
        </p:nvPicPr>
        <p:blipFill>
          <a:blip r:embed="rId4">
            <a:alphaModFix/>
          </a:blip>
          <a:stretch/>
        </p:blipFill>
        <p:spPr>
          <a:xfrm>
            <a:off x="581192" y="6191395"/>
            <a:ext cx="517358" cy="509760"/>
          </a:xfrm>
          <a:prstGeom prst="rect">
            <a:avLst/>
          </a:prstGeom>
          <a:ln w="0"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DA7A285-E349-8ED7-2191-9EEC5D63EC93}"/>
              </a:ext>
            </a:extLst>
          </p:cNvPr>
          <p:cNvPicPr/>
          <p:nvPr/>
        </p:nvPicPr>
        <p:blipFill>
          <a:blip r:embed="rId5">
            <a:alphaModFix/>
          </a:blip>
          <a:stretch/>
        </p:blipFill>
        <p:spPr>
          <a:xfrm>
            <a:off x="1174750" y="6242648"/>
            <a:ext cx="996950" cy="340850"/>
          </a:xfrm>
          <a:prstGeom prst="rect">
            <a:avLst/>
          </a:prstGeom>
          <a:ln w="0">
            <a:noFill/>
          </a:ln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0C9D731B-0863-0AF4-4F9E-35D4CCE7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9739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Podpisanie Umowy o Partnerstwie z KAOHSIUNG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9EE67CA-DB8F-88FB-8DE7-432DE5DB1BD0}"/>
              </a:ext>
            </a:extLst>
          </p:cNvPr>
          <p:cNvSpPr txBox="1"/>
          <p:nvPr/>
        </p:nvSpPr>
        <p:spPr>
          <a:xfrm>
            <a:off x="4806400" y="2102399"/>
            <a:ext cx="6112472" cy="2541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podpisaniu Deklaracji Przyjaźni we wrześniu 2025 r., która była pierwszym krokiem do sformalizowania partnerstwa, strona tajwańska jest gotowa do podpisania umowy o partnerstwie. Po pozytywnym rozpatrzeniu projektu uchwały przez Radę Miasta Katowice termin zostanie ustalony pomiędzy stronami. 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3" name="Obraz 12" descr="Obraz zawierający ubrania, osoba, garnitur, Ludzka twarz&#10;&#10;Zawartość wygenerowana przez AI może być niepoprawna.">
            <a:extLst>
              <a:ext uri="{FF2B5EF4-FFF2-40B4-BE49-F238E27FC236}">
                <a16:creationId xmlns:a16="http://schemas.microsoft.com/office/drawing/2014/main" id="{4F14D0A4-3BB4-EA0C-FE03-988D7A4016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350" r="18595"/>
          <a:stretch>
            <a:fillRect/>
          </a:stretch>
        </p:blipFill>
        <p:spPr>
          <a:xfrm>
            <a:off x="839871" y="1987087"/>
            <a:ext cx="3489495" cy="3962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615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Prostokąt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Obraz 6" descr="Połączenia cyfrowe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sp>
        <p:nvSpPr>
          <p:cNvPr id="22" name="Prostokąt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pl-PL" sz="6000" dirty="0">
                <a:solidFill>
                  <a:schemeClr val="bg1"/>
                </a:solidFill>
              </a:rPr>
              <a:t>DZIĘKUJĘ ZA UWAGĘ!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pPr rtl="0"/>
            <a:r>
              <a:rPr lang="pl-PL" dirty="0">
                <a:solidFill>
                  <a:srgbClr val="7CEBFF"/>
                </a:solidFill>
              </a:rPr>
              <a:t>Wydział Promocji Urzędu Miasta Katowice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C7D425-D549-E028-52F6-5C225AA63F1E}"/>
              </a:ext>
            </a:extLst>
          </p:cNvPr>
          <p:cNvPicPr/>
          <p:nvPr/>
        </p:nvPicPr>
        <p:blipFill>
          <a:blip r:embed="rId4">
            <a:alphaModFix amt="51000"/>
          </a:blip>
          <a:stretch/>
        </p:blipFill>
        <p:spPr>
          <a:xfrm>
            <a:off x="150266" y="6010918"/>
            <a:ext cx="738360" cy="717120"/>
          </a:xfrm>
          <a:prstGeom prst="rect">
            <a:avLst/>
          </a:prstGeom>
          <a:ln w="0"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181BAFF-CB5F-2787-7CB6-1E21A585557B}"/>
              </a:ext>
            </a:extLst>
          </p:cNvPr>
          <p:cNvPicPr/>
          <p:nvPr/>
        </p:nvPicPr>
        <p:blipFill>
          <a:blip r:embed="rId5">
            <a:alphaModFix amt="68000"/>
          </a:blip>
          <a:stretch/>
        </p:blipFill>
        <p:spPr>
          <a:xfrm>
            <a:off x="888626" y="6114598"/>
            <a:ext cx="1469520" cy="509760"/>
          </a:xfrm>
          <a:prstGeom prst="rect">
            <a:avLst/>
          </a:prstGeom>
          <a:ln w="0">
            <a:noFill/>
          </a:ln>
        </p:spPr>
      </p:pic>
      <p:pic>
        <p:nvPicPr>
          <p:cNvPr id="12" name="Obraz 11" descr="Obraz zawierający niebo, na wolnym powietrzu, chmura, drzewo&#10;&#10;Zawartość wygenerowana przez AI może być niepoprawna.">
            <a:extLst>
              <a:ext uri="{FF2B5EF4-FFF2-40B4-BE49-F238E27FC236}">
                <a16:creationId xmlns:a16="http://schemas.microsoft.com/office/drawing/2014/main" id="{92DD1039-2EE8-70A3-B314-CA3886F8D4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407"/>
          <a:stretch>
            <a:fillRect/>
          </a:stretch>
        </p:blipFill>
        <p:spPr>
          <a:xfrm>
            <a:off x="-18035" y="0"/>
            <a:ext cx="12192000" cy="6857990"/>
          </a:xfrm>
          <a:prstGeom prst="rect">
            <a:avLst/>
          </a:prstGeom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26F2137A-42F6-70B1-156D-97FF3675C6C1}"/>
              </a:ext>
            </a:extLst>
          </p:cNvPr>
          <p:cNvSpPr/>
          <p:nvPr/>
        </p:nvSpPr>
        <p:spPr>
          <a:xfrm>
            <a:off x="1797051" y="233642"/>
            <a:ext cx="8597900" cy="1448854"/>
          </a:xfrm>
          <a:prstGeom prst="rect">
            <a:avLst/>
          </a:prstGeom>
          <a:solidFill>
            <a:srgbClr val="002060">
              <a:alpha val="35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ytuł 1">
            <a:extLst>
              <a:ext uri="{FF2B5EF4-FFF2-40B4-BE49-F238E27FC236}">
                <a16:creationId xmlns:a16="http://schemas.microsoft.com/office/drawing/2014/main" id="{8CB4453E-F6E3-B075-4CDF-106D5C9B5C62}"/>
              </a:ext>
            </a:extLst>
          </p:cNvPr>
          <p:cNvSpPr txBox="1">
            <a:spLocks/>
          </p:cNvSpPr>
          <p:nvPr/>
        </p:nvSpPr>
        <p:spPr>
          <a:xfrm>
            <a:off x="2136385" y="558208"/>
            <a:ext cx="7919231" cy="8952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UWAGĘ!</a:t>
            </a: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BDC5E1CA-42D8-E2BA-9A17-C7229177F74F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0" y="6766200"/>
            <a:ext cx="12192000" cy="918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theme/theme1.xml><?xml version="1.0" encoding="utf-8"?>
<a:theme xmlns:a="http://schemas.openxmlformats.org/drawingml/2006/main" name="Dyw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199_TF56390039_Win32" id="{AFEE108C-32AC-41FC-87AA-3377407DA0BE}" vid="{680F66E1-9E90-4EAF-9A5D-C373725FC205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{68A86270-A84B-43B0-BB52-E09964A5F9FD}TF9cd6fad6-da1d-416b-8dc8-a086cd1045b125bbffe8_win32-8682ef9c3a33</Template>
  <TotalTime>858</TotalTime>
  <Words>355</Words>
  <Application>Microsoft Office PowerPoint</Application>
  <PresentationFormat>Panoramiczny</PresentationFormat>
  <Paragraphs>28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Calibri</vt:lpstr>
      <vt:lpstr>Gill Sans MT</vt:lpstr>
      <vt:lpstr>Gill Sans MT (Nagłówki)</vt:lpstr>
      <vt:lpstr>Gill Sans MT (Tekst podstawowy)</vt:lpstr>
      <vt:lpstr>Wingdings 2</vt:lpstr>
      <vt:lpstr>Dywidenda</vt:lpstr>
      <vt:lpstr>KAOHSIUNG (TAJWAN)</vt:lpstr>
      <vt:lpstr>OGÓLNA INFORMACJA O KAOHSIUNG:</vt:lpstr>
      <vt:lpstr>Historia WSPÓŁPRACY Z TAJWANEM – Kluczowe momenty</vt:lpstr>
      <vt:lpstr>Podpisanie Umowy o Partnerstwie z KAOHSIUNG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KAOHSIUNG (TAJWAN)</dc:title>
  <dc:creator>Zhbankova Olena</dc:creator>
  <cp:lastModifiedBy>Gawroński Łukasz</cp:lastModifiedBy>
  <cp:revision>51</cp:revision>
  <cp:lastPrinted>2026-01-27T07:57:44Z</cp:lastPrinted>
  <dcterms:created xsi:type="dcterms:W3CDTF">2025-08-25T12:46:48Z</dcterms:created>
  <dcterms:modified xsi:type="dcterms:W3CDTF">2026-01-27T07:57:48Z</dcterms:modified>
</cp:coreProperties>
</file>